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4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authors.xml" ContentType="application/vnd.ms-powerpoint.author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notesMasterIdLst>
    <p:notesMasterId r:id="rId34"/>
  </p:notesMasterIdLst>
  <p:sldIdLst>
    <p:sldId id="2247" r:id="rId2"/>
    <p:sldId id="4187" r:id="rId3"/>
    <p:sldId id="4234" r:id="rId4"/>
    <p:sldId id="4315" r:id="rId5"/>
    <p:sldId id="4183" r:id="rId6"/>
    <p:sldId id="4316" r:id="rId7"/>
    <p:sldId id="4293" r:id="rId8"/>
    <p:sldId id="4296" r:id="rId9"/>
    <p:sldId id="4317" r:id="rId10"/>
    <p:sldId id="4194" r:id="rId11"/>
    <p:sldId id="4211" r:id="rId12"/>
    <p:sldId id="4394" r:id="rId13"/>
    <p:sldId id="4395" r:id="rId14"/>
    <p:sldId id="4396" r:id="rId15"/>
    <p:sldId id="4397" r:id="rId16"/>
    <p:sldId id="4398" r:id="rId17"/>
    <p:sldId id="4393" r:id="rId18"/>
    <p:sldId id="4232" r:id="rId19"/>
    <p:sldId id="4233" r:id="rId20"/>
    <p:sldId id="4212" r:id="rId21"/>
    <p:sldId id="4351" r:id="rId22"/>
    <p:sldId id="4429" r:id="rId23"/>
    <p:sldId id="4430" r:id="rId24"/>
    <p:sldId id="4352" r:id="rId25"/>
    <p:sldId id="4279" r:id="rId26"/>
    <p:sldId id="4223" r:id="rId27"/>
    <p:sldId id="4297" r:id="rId28"/>
    <p:sldId id="4298" r:id="rId29"/>
    <p:sldId id="4299" r:id="rId30"/>
    <p:sldId id="4300" r:id="rId31"/>
    <p:sldId id="4224" r:id="rId32"/>
    <p:sldId id="4231" r:id="rId33"/>
  </p:sldIdLst>
  <p:sldSz cx="9144000" cy="6858000" type="screen4x3"/>
  <p:notesSz cx="6858000" cy="9144000"/>
  <p:embeddedFontLst>
    <p:embeddedFont>
      <p:font typeface="Century Gothic" panose="020B0502020202020204" pitchFamily="34" charset="0"/>
      <p:regular r:id="rId35"/>
      <p:bold r:id="rId36"/>
      <p:italic r:id="rId37"/>
      <p:boldItalic r:id="rId38"/>
    </p:embeddedFont>
    <p:embeddedFont>
      <p:font typeface="Mulish" charset="0"/>
      <p:regular r:id="rId39"/>
      <p:bold r:id="rId40"/>
      <p:italic r:id="rId41"/>
      <p:boldItalic r:id="rId42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E2CF035-AA50-DC94-688B-9377E818EE49}" name="Contesse,Valentina A" initials="CA" userId="S::valufgator@ufl.edu::66806d4e-fd53-4162-bb2b-dfd5f9123657" providerId="AD"/>
  <p188:author id="{E71CE4EF-5F63-C309-1C8F-AD9BED01D6EA}" name="Alyssa Ricke" initials="AR" userId="S::alychickq22@ufl.edu::36f174c9-250d-4433-864f-f7349753d04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2F7C"/>
    <a:srgbClr val="2F6FA9"/>
    <a:srgbClr val="E15436"/>
    <a:srgbClr val="2C629F"/>
    <a:srgbClr val="25B0A7"/>
    <a:srgbClr val="AE382B"/>
    <a:srgbClr val="252B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–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70"/>
    <p:restoredTop sz="78746"/>
  </p:normalViewPr>
  <p:slideViewPr>
    <p:cSldViewPr snapToGrid="0" snapToObjects="1">
      <p:cViewPr varScale="1">
        <p:scale>
          <a:sx n="50" d="100"/>
          <a:sy n="50" d="100"/>
        </p:scale>
        <p:origin x="1680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5" d="100"/>
        <a:sy n="9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5.fntdata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8.fntdata"/><Relationship Id="rId47" Type="http://schemas.microsoft.com/office/2018/10/relationships/authors" Target="authors.xml"/><Relationship Id="rId50" Type="http://schemas.openxmlformats.org/officeDocument/2006/relationships/customXml" Target="../customXml/item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49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openxmlformats.org/officeDocument/2006/relationships/presProps" Target="presProps.xml"/><Relationship Id="rId48" Type="http://schemas.openxmlformats.org/officeDocument/2006/relationships/customXml" Target="../customXml/item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2DBB2B-03B0-BA4D-8766-8EF49B89551B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FB05D2-5D65-874B-87C6-2AEC7FA940C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6616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PUBLISHER NOTE: This slide deck covers the trigraphs included in the Nelson Decodable Readers (NDR) supplemental set </a:t>
            </a:r>
            <a:r>
              <a:rPr lang="en-US" i="1" dirty="0"/>
              <a:t>Digraphs / Consonant Blending</a:t>
            </a:r>
            <a:r>
              <a:rPr lang="en-US" i="0" dirty="0"/>
              <a:t> which, according to the NDR Scope and Sequence, comes after Set 9.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0523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9E7CD7-1A8B-019F-3C62-301552EBC3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7EE6AF-9545-0DBE-5617-59DAACE81B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27A26A-3179-BA0B-D6C6-9AC91211ED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97211B-81B1-FE0B-7798-EEDAB08ED0A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08284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94E22C-F60B-D0A9-E26B-DD92E340F3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39AFC2-3998-4CDA-9967-1DECE68300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F15D29-A024-6DB0-E2B7-93533431EF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F023E9-BD9A-7532-A86C-46F0ED56FA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34768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45CB14-7431-190C-42F1-6228F350A9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0135785-16A4-416F-76CD-942F0130441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871E80D-3A7C-9122-883B-1992E4FFA7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5F560D-5121-769C-B09D-126005A21D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38249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9CE22E-C779-025B-9B92-BA0277F049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EA5E6BA-18B8-640B-6B23-75A7356BE5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6526E8E-8D08-0207-FAC4-80C0B01079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AC479B-F964-9C6F-6BBA-4A67061F5A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39507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24D6B8-5D02-F904-6D51-6E63806B68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151CD5E-483B-E9D7-CEF1-A480851634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7E297FD-6993-F33F-9990-973E7D3457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AB02E4-8D79-4391-8FD1-AC3EF05F5B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7247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030DE6-9781-0F0F-CAE0-B9AFF55A02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AF6E478-38BE-D75D-CADD-2DFE89E3CF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9E040AD-49A4-EBE1-D957-BFF4083432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0" dirty="0"/>
              <a:t>Publisher note: There are no newly introduced high-frequency words or irregular high-frequency words in this set.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C9D0CF-32E4-534A-277D-89541DB1CE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0678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1753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We do: Let’s read together.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00906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1BED7C-B218-6419-41E3-4CFEF867E3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F969920-0F59-D3DC-BA72-D2A67268FD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A39C14E-4F75-A29C-2026-7953D10D87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We do: Let’s read together.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18FC98-59F1-3C54-1E0E-6F14524B9F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24584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5109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D82804-39CE-3F66-F5F7-1718CDA776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167CD91-8A7C-0F6E-CDCD-A8A674FC7C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3398FD3-3786-7852-6624-95EE3B5A5A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5255BF-A75A-1505-1D76-200FDA0FAA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36154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B98587-2FE1-700C-A0EA-3C29841E07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4888DE8-7C58-967A-590D-7ECC4D486B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47975D9-CA98-2F25-550F-73E87B6C50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0" dirty="0"/>
              <a:t>Publisher note: There were no newly introduced high-frequency words in the previous set, hence this slide deck moves immediately into reviewing irregular high-frequency words.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E507A2-EA65-4F8A-811B-E1D2E273D9A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72629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EF38E2-25C6-B8D9-F643-7E851674E1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9E03F2B-4C0E-7993-11CC-83C58F55BC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03A61F-27E5-F6CA-B130-2EEDD8AFB6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77BD19-FD74-E4BF-E0E1-BE07E59EFB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83325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848F5D-8EF8-9381-D34E-D5FDF6F9D5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EF502BE-FF8A-5209-3ABE-2C7BBE2075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EA4A3BC-A5EA-1914-894D-D01FE342D4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96AC8F-FCAD-E33B-D05B-41305CE80C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43698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6086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squ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9E727A-3B5F-5C9C-BC3B-F3D69A9AE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601BF9-2CBD-3ACA-A38D-4631041C9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78B93A-7FD5-375C-DF26-8B528D16EE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694775" y="6356641"/>
            <a:ext cx="343366" cy="34336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54F960BB-F8D9-550E-138D-E0783C797B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D0E3EE4-73F1-0169-FCF7-EE13ED0242A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978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7367F0-7D00-CFCC-2FC5-A555753EF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29F062-9342-A1BD-342A-0C0E58951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7E23C5-8E25-EA00-FEB1-564BEE52EE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2FA28241-9928-A7B3-FDFA-4C1C1BF04F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9FEA71-26CB-5B42-7337-3B966DA851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1645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_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7367F0-7D00-CFCC-2FC5-A555753EF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29F062-9342-A1BD-342A-0C0E58951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7E23C5-8E25-EA00-FEB1-564BEE52EE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2FA28241-9928-A7B3-FDFA-4C1C1BF04F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9FEA71-26CB-5B42-7337-3B966DA851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8344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3465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01179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409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0251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_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B3AFF5-E1B6-D26F-0D3D-074C782C4D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05DE54-3282-EE4C-3752-F4D2D50E1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CCE1B1-4751-4057-BEBB-A535099F4E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A3127A6D-4354-0E50-ED09-20CCE6A5CAB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6" name="Picture 5" descr="A colorful text on a white background&#10;&#10;AI-generated content may be incorrect.">
            <a:extLst>
              <a:ext uri="{FF2B5EF4-FFF2-40B4-BE49-F238E27FC236}">
                <a16:creationId xmlns:a16="http://schemas.microsoft.com/office/drawing/2014/main" id="{1C53E457-DD87-5769-1778-6CC63DFBE3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2381" y="6232924"/>
            <a:ext cx="1088860" cy="461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331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ew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39E604-6A08-1816-597D-0FE0E24FA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AU" dirty="0"/>
              <a:t>28/8/2025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DF94B8-0136-267C-E303-DA682C5B8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914F7C-9A70-995E-2EE1-4BA50E707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2" name="Picture 1" descr="A colorful text on a white background&#10;&#10;AI-generated content may be incorrect.">
            <a:extLst>
              <a:ext uri="{FF2B5EF4-FFF2-40B4-BE49-F238E27FC236}">
                <a16:creationId xmlns:a16="http://schemas.microsoft.com/office/drawing/2014/main" id="{D10BAC16-7DFC-EDBE-B8D4-DDC847DF37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1499" y="896008"/>
            <a:ext cx="5981002" cy="253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626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606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7456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9477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895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008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901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eme plac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99EF16-56B5-1649-F5CD-13679B1025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0AEFEE-EF90-0E3F-EC7B-EDB5A03847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642E29-E8B4-5D87-27AB-669EEAC75B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787AA01-1ABE-44D3-1084-0861B08C9104}"/>
              </a:ext>
            </a:extLst>
          </p:cNvPr>
          <p:cNvSpPr/>
          <p:nvPr userDrawn="1"/>
        </p:nvSpPr>
        <p:spPr>
          <a:xfrm>
            <a:off x="3569480" y="4664508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118A61A-CC23-689E-638A-3209DADB7A2E}"/>
              </a:ext>
            </a:extLst>
          </p:cNvPr>
          <p:cNvSpPr/>
          <p:nvPr userDrawn="1"/>
        </p:nvSpPr>
        <p:spPr>
          <a:xfrm>
            <a:off x="6030811" y="4664508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9550B0D-B596-6412-53D3-21AA2CE31D43}"/>
              </a:ext>
            </a:extLst>
          </p:cNvPr>
          <p:cNvSpPr/>
          <p:nvPr userDrawn="1"/>
        </p:nvSpPr>
        <p:spPr>
          <a:xfrm>
            <a:off x="1144010" y="4668556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FF9BE56-7EEF-9E8F-9D8B-EEC719DC98EF}"/>
              </a:ext>
            </a:extLst>
          </p:cNvPr>
          <p:cNvSpPr txBox="1"/>
          <p:nvPr userDrawn="1"/>
        </p:nvSpPr>
        <p:spPr>
          <a:xfrm>
            <a:off x="1486733" y="4770053"/>
            <a:ext cx="12394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beginning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8E7D877-E495-775F-96D8-DFD037ECC522}"/>
              </a:ext>
            </a:extLst>
          </p:cNvPr>
          <p:cNvSpPr txBox="1"/>
          <p:nvPr userDrawn="1"/>
        </p:nvSpPr>
        <p:spPr>
          <a:xfrm>
            <a:off x="4090938" y="4770053"/>
            <a:ext cx="896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middle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5B5843F-EA74-38CC-DD4C-9357DC16C2A3}"/>
              </a:ext>
            </a:extLst>
          </p:cNvPr>
          <p:cNvSpPr txBox="1"/>
          <p:nvPr userDrawn="1"/>
        </p:nvSpPr>
        <p:spPr>
          <a:xfrm>
            <a:off x="6715775" y="4781626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end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FDC2A01-7E68-F82C-516A-8B87DA245F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21A5336-C457-6F0C-6123-C470CBC238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589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slidesh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04AB0A-683E-598E-DFB1-83C266B15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3A0AB0-4D66-462D-3BAB-34FB14ABB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3B0AE0F-2064-8114-03F5-6807F761EC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A98951E4-0D75-9CC7-7AF3-77E6B739549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BE598BB-0829-4729-D297-33DFC4CDB4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57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3506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4" r:id="rId8"/>
    <p:sldLayoutId id="2147483672" r:id="rId9"/>
    <p:sldLayoutId id="2147483673" r:id="rId10"/>
    <p:sldLayoutId id="2147483675" r:id="rId11"/>
    <p:sldLayoutId id="2147483679" r:id="rId12"/>
    <p:sldLayoutId id="2147483668" r:id="rId13"/>
    <p:sldLayoutId id="2147483669" r:id="rId14"/>
    <p:sldLayoutId id="2147483670" r:id="rId15"/>
    <p:sldLayoutId id="2147483671" r:id="rId16"/>
    <p:sldLayoutId id="2147483678" r:id="rId17"/>
    <p:sldLayoutId id="2147483677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Mulish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ulish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ulish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ulish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ulish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ulish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9223614-1BDE-9CA2-E34A-8AB3F419A697}"/>
              </a:ext>
            </a:extLst>
          </p:cNvPr>
          <p:cNvSpPr txBox="1"/>
          <p:nvPr/>
        </p:nvSpPr>
        <p:spPr>
          <a:xfrm>
            <a:off x="910157" y="3949479"/>
            <a:ext cx="7323685" cy="19385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4000" b="1" dirty="0">
                <a:latin typeface="Mulish" pitchFamily="2" charset="77"/>
              </a:rPr>
              <a:t>Supplemental Set: Consonant Blending – Trigraphs </a:t>
            </a:r>
            <a:endParaRPr lang="en-US" sz="4000" b="1" i="1" dirty="0">
              <a:latin typeface="Mulish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6503625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92DA97-3F4E-EEB8-D85A-71E4A3D776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6274253-1598-09CC-899E-0CEEB7692BBC}"/>
              </a:ext>
            </a:extLst>
          </p:cNvPr>
          <p:cNvSpPr txBox="1"/>
          <p:nvPr/>
        </p:nvSpPr>
        <p:spPr>
          <a:xfrm>
            <a:off x="624254" y="2921168"/>
            <a:ext cx="78954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Trigraphs</a:t>
            </a:r>
          </a:p>
          <a:p>
            <a:pPr algn="ctr"/>
            <a:r>
              <a:rPr lang="en-US" sz="6000" b="1" dirty="0" err="1">
                <a:latin typeface="Mulish" pitchFamily="2" charset="77"/>
              </a:rPr>
              <a:t>scr</a:t>
            </a:r>
            <a:r>
              <a:rPr lang="en-US" sz="6000" b="1" dirty="0">
                <a:latin typeface="Mulish" pitchFamily="2" charset="77"/>
              </a:rPr>
              <a:t>, str, </a:t>
            </a:r>
            <a:r>
              <a:rPr lang="en-US" sz="6000" b="1" dirty="0" err="1">
                <a:latin typeface="Mulish" pitchFamily="2" charset="77"/>
              </a:rPr>
              <a:t>spr</a:t>
            </a:r>
            <a:r>
              <a:rPr lang="en-US" sz="6000" b="1" dirty="0">
                <a:latin typeface="Mulish" pitchFamily="2" charset="77"/>
              </a:rPr>
              <a:t>, </a:t>
            </a:r>
            <a:r>
              <a:rPr lang="en-US" sz="6000" b="1" dirty="0" err="1">
                <a:latin typeface="Mulish" pitchFamily="2" charset="77"/>
              </a:rPr>
              <a:t>nch</a:t>
            </a:r>
            <a:r>
              <a:rPr lang="en-US" sz="6000" b="1" dirty="0">
                <a:latin typeface="Mulish" pitchFamily="2" charset="77"/>
              </a:rPr>
              <a:t>, </a:t>
            </a:r>
            <a:r>
              <a:rPr lang="en-US" sz="6000" b="1" dirty="0" err="1">
                <a:latin typeface="Mulish" pitchFamily="2" charset="77"/>
              </a:rPr>
              <a:t>squ</a:t>
            </a:r>
            <a:r>
              <a:rPr lang="en-US" sz="6000" b="1" dirty="0">
                <a:latin typeface="Mulish" pitchFamily="2" charset="77"/>
              </a:rPr>
              <a:t>, </a:t>
            </a:r>
            <a:r>
              <a:rPr lang="en-US" sz="6000" b="1" dirty="0" err="1">
                <a:latin typeface="Mulish" pitchFamily="2" charset="77"/>
              </a:rPr>
              <a:t>shr</a:t>
            </a:r>
            <a:r>
              <a:rPr lang="en-US" sz="6000" b="1" dirty="0">
                <a:latin typeface="Mulish" pitchFamily="2" charset="77"/>
              </a:rPr>
              <a:t>, </a:t>
            </a:r>
            <a:r>
              <a:rPr lang="en-US" sz="6000" b="1" dirty="0" err="1">
                <a:latin typeface="Mulish" pitchFamily="2" charset="77"/>
              </a:rPr>
              <a:t>thr</a:t>
            </a:r>
            <a:endParaRPr lang="en-US" sz="6000" b="1" dirty="0">
              <a:latin typeface="Mulish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8487EC-FD67-6F11-0ED6-2530ED0F8D63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Supplemental Set</a:t>
            </a:r>
          </a:p>
        </p:txBody>
      </p:sp>
    </p:spTree>
    <p:extLst>
      <p:ext uri="{BB962C8B-B14F-4D97-AF65-F5344CB8AC3E}">
        <p14:creationId xmlns:p14="http://schemas.microsoft.com/office/powerpoint/2010/main" val="24598629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85C58-2ABB-F447-C650-024EC08A26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723E2A9-BC1E-7AD8-D517-48E27B88963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scr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963498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88BE8D-7462-AFAC-F0DF-514A214E9D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65BFF9DC-B3D4-82C6-4710-811C5612132E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str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13633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2AB5BE-581D-FAB6-0105-BEAFCCD615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C8FF7F49-9810-D6D1-9A14-FB6A35F7E9E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spr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034635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F93599-D31E-9178-7A95-50B08CB56F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128CD04-5C9D-F860-0E0C-3EBEC9B82402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nch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573248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258533-768F-D828-3E0C-CB2195F5C7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38340170-7A1C-0A44-1991-B8EA596FE77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squ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013423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1D5BDA-3B9A-2C6C-ED5C-8DCF07775C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DF1F194D-42AC-494F-1AA6-DFD6B19E3E72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shr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596199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97868-3658-5E51-C2A2-6E535DB38B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57A6039-42FA-C2BE-3570-9011585C6A0C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thr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172844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4BA087-0DAE-D6D8-95BE-AB3D4FE5D4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9BD2864-6641-21E1-7EF0-8D5C9D9B111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scruff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587679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91D4FE-18F9-55D5-26A9-B5570DF3B7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61A9E78-4784-1C05-B3AD-098E80B51FC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scrap</a:t>
            </a:r>
          </a:p>
        </p:txBody>
      </p:sp>
    </p:spTree>
    <p:extLst>
      <p:ext uri="{BB962C8B-B14F-4D97-AF65-F5344CB8AC3E}">
        <p14:creationId xmlns:p14="http://schemas.microsoft.com/office/powerpoint/2010/main" val="5968165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C268A5-6EF9-D0D5-86EA-F6292577CE31}"/>
              </a:ext>
            </a:extLst>
          </p:cNvPr>
          <p:cNvSpPr txBox="1"/>
          <p:nvPr/>
        </p:nvSpPr>
        <p:spPr>
          <a:xfrm>
            <a:off x="624254" y="2921168"/>
            <a:ext cx="789549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9 Consonant-Vowel Patterns:</a:t>
            </a:r>
          </a:p>
          <a:p>
            <a:pPr algn="ctr"/>
            <a:r>
              <a:rPr lang="en-US" sz="6000" b="1" dirty="0">
                <a:latin typeface="Mulish" pitchFamily="2" charset="77"/>
              </a:rPr>
              <a:t>at, an, ap, et, </a:t>
            </a:r>
            <a:r>
              <a:rPr lang="en-US" sz="6000" b="1" dirty="0" err="1">
                <a:latin typeface="Mulish" pitchFamily="2" charset="77"/>
              </a:rPr>
              <a:t>og</a:t>
            </a:r>
            <a:r>
              <a:rPr lang="en-US" sz="6000" b="1" dirty="0">
                <a:latin typeface="Mulish" pitchFamily="2" charset="77"/>
              </a:rPr>
              <a:t>, ug, ell, ack, ash, </a:t>
            </a:r>
            <a:r>
              <a:rPr lang="en-US" sz="6000" b="1" dirty="0" err="1">
                <a:latin typeface="Mulish" pitchFamily="2" charset="77"/>
              </a:rPr>
              <a:t>ing</a:t>
            </a:r>
            <a:endParaRPr lang="en-US" sz="6000" b="1" dirty="0">
              <a:latin typeface="Mulish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2389104-89C6-E907-00CD-D865A54C425C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3185791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38B77C-2A3C-B6D5-37E4-A671B9E061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E436EC0-5400-8125-AF77-FA9CA6056C2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strong</a:t>
            </a:r>
            <a:endParaRPr sz="19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76006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83828B-4997-7968-6CF8-EBCF9E4329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1AA803E-F801-3053-FE88-040CCBEE1F9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strip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428307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6892A4-C1B9-B01D-73A0-3B0EE3CF09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EAC6639-1949-3117-668C-1F5FDE5C4D2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spring</a:t>
            </a:r>
            <a:endParaRPr sz="19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752132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F40043-857C-874B-080E-085A9E8FD5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D8EFC5A-D33A-B82F-5E31-1070151DB929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sprig</a:t>
            </a:r>
            <a:endParaRPr sz="19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3598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D9F118-6CCF-7E67-FACD-9C51985445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DBD6BB5-287F-FF6C-9DA3-A189C412C38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munch</a:t>
            </a:r>
            <a:endParaRPr sz="19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27870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8A1E3D-59A6-9331-62EE-550D9649C5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A372EF7-056A-C4A8-918E-C5A86E1A6DD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lunch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442282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5CFCB9-872D-AAD9-1CAB-6F70E3ABF9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F22E7839-3CD8-7BE0-4253-2C47C1C93E6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squid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556299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7C0BE9-0BA9-CFBE-EECB-1BCBC98532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9C32034-5771-23CE-5505-58E78C7B90D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squint</a:t>
            </a:r>
            <a:endParaRPr sz="19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6097183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F61CC6-FE5F-EA1E-9BFF-A89ADBA2AE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12B0D6D3-23DE-359C-8B7C-65F4FD6C4A5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shrub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776056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EA0666-38E2-A497-8271-FC48977A35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FFA3A5EC-5055-1CF6-8743-02BF1E786AD3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shrink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392596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6F64D3-C0D4-EA30-5AAA-62DF48B31F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1323E871-EBA5-DB71-9686-90EB37FCABB6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a</a:t>
            </a:r>
            <a:r>
              <a:rPr lang="en-US" sz="800" b="1" noProof="0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 </a:t>
            </a:r>
            <a:r>
              <a:rPr lang="en-US" sz="8000" b="1" noProof="0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t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62B0129D-40C5-B9C8-80E5-B4380B003E5C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et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140C20A7-E4E1-AAC4-23B1-3B32D15591D2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an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A22F8138-93C0-02EE-96D0-C721146713A4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og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28037CC7-A0F3-93D0-2E93-AE709175507B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ap</a:t>
            </a:r>
          </a:p>
        </p:txBody>
      </p:sp>
      <p:sp>
        <p:nvSpPr>
          <p:cNvPr id="7" name="Google Shape;654;p36">
            <a:extLst>
              <a:ext uri="{FF2B5EF4-FFF2-40B4-BE49-F238E27FC236}">
                <a16:creationId xmlns:a16="http://schemas.microsoft.com/office/drawing/2014/main" id="{F415A0D1-D9F2-F8D3-9483-593A9CDC7EDD}"/>
              </a:ext>
            </a:extLst>
          </p:cNvPr>
          <p:cNvSpPr txBox="1"/>
          <p:nvPr/>
        </p:nvSpPr>
        <p:spPr>
          <a:xfrm>
            <a:off x="5214849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ug</a:t>
            </a:r>
          </a:p>
        </p:txBody>
      </p:sp>
    </p:spTree>
    <p:extLst>
      <p:ext uri="{BB962C8B-B14F-4D97-AF65-F5344CB8AC3E}">
        <p14:creationId xmlns:p14="http://schemas.microsoft.com/office/powerpoint/2010/main" val="2222264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935AA6-41CF-A1F8-7B9E-CBD0759312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0C484C8-2076-BBC2-71C4-3A3F0EE7AFBD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thrill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4710029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D650A7-F300-AC6F-CFBE-25CABB1B06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4EB867B-4970-C64E-B373-6CE1EB1D5A8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thrash</a:t>
            </a:r>
            <a:endParaRPr sz="19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7303406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41EA2B-4190-2588-604B-9353712FD6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65496D-9070-13F5-D25D-1B818565E925}"/>
              </a:ext>
            </a:extLst>
          </p:cNvPr>
          <p:cNvSpPr txBox="1"/>
          <p:nvPr/>
        </p:nvSpPr>
        <p:spPr>
          <a:xfrm>
            <a:off x="910157" y="3949479"/>
            <a:ext cx="7323685" cy="19385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3400" b="1" dirty="0">
                <a:latin typeface="Mulish" pitchFamily="2" charset="77"/>
              </a:rPr>
              <a:t>Next: </a:t>
            </a:r>
          </a:p>
          <a:p>
            <a:pPr algn="ctr"/>
            <a:r>
              <a:rPr lang="en-US" sz="3400" b="1" dirty="0">
                <a:latin typeface="Mulish" pitchFamily="2" charset="77"/>
              </a:rPr>
              <a:t>Supplemental Set </a:t>
            </a:r>
          </a:p>
          <a:p>
            <a:pPr algn="ctr"/>
            <a:r>
              <a:rPr lang="en-US" sz="3400" b="1" dirty="0">
                <a:latin typeface="Mulish" pitchFamily="2" charset="77"/>
              </a:rPr>
              <a:t>Words with </a:t>
            </a:r>
            <a:r>
              <a:rPr lang="en-US" sz="3400" b="1" i="1" dirty="0">
                <a:latin typeface="Mulish" pitchFamily="2" charset="77"/>
              </a:rPr>
              <a:t>all</a:t>
            </a:r>
            <a:r>
              <a:rPr lang="en-US" sz="3400" b="1" dirty="0">
                <a:latin typeface="Mulish" pitchFamily="2" charset="77"/>
              </a:rPr>
              <a:t>, </a:t>
            </a:r>
            <a:r>
              <a:rPr lang="en-US" sz="3400" b="1" i="1" dirty="0" err="1">
                <a:latin typeface="Mulish" pitchFamily="2" charset="77"/>
              </a:rPr>
              <a:t>oll</a:t>
            </a:r>
            <a:r>
              <a:rPr lang="en-US" sz="3400" b="1" dirty="0">
                <a:latin typeface="Mulish" pitchFamily="2" charset="77"/>
              </a:rPr>
              <a:t>, </a:t>
            </a:r>
            <a:r>
              <a:rPr lang="en-US" sz="3400" b="1" i="1" dirty="0" err="1">
                <a:latin typeface="Mulish" pitchFamily="2" charset="77"/>
              </a:rPr>
              <a:t>ull</a:t>
            </a:r>
            <a:endParaRPr lang="en-US" sz="3400" b="1" dirty="0">
              <a:latin typeface="Mulish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4869787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C8F5E8-7607-113A-B1F0-18EB6E8654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05BF281F-B646-B1ED-A296-03E66284B457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ell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BF60639C-138C-C1AF-6B55-4A1D58A1F9B9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ash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B97CF652-C16A-A7C5-A18A-F43359192095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ack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8400E91E-4334-1141-26C6-D4BD906DD0AA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in</a:t>
            </a: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g</a:t>
            </a: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F84409B5-9439-1C9B-42BA-E776C6E040C0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4;p36">
            <a:extLst>
              <a:ext uri="{FF2B5EF4-FFF2-40B4-BE49-F238E27FC236}">
                <a16:creationId xmlns:a16="http://schemas.microsoft.com/office/drawing/2014/main" id="{34CE0DFE-6A64-91CF-7AE9-29DA71C6B460}"/>
              </a:ext>
            </a:extLst>
          </p:cNvPr>
          <p:cNvSpPr txBox="1"/>
          <p:nvPr/>
        </p:nvSpPr>
        <p:spPr>
          <a:xfrm>
            <a:off x="5214849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94200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814ED8-73DC-1FEE-3E85-26D8A50713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F1C306A0-4424-2E29-7AD1-5C21335352D6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can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DA9B315B-61A5-D964-2CB1-7D96DF318902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get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F7DB8D37-E544-C831-0D5C-51BEFFA2A5C3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snap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CB34F3A3-6A1E-6F18-2D0E-1A28DFEA1426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frog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A1E266FB-30CD-E8B0-D5BB-8D29BFE6E45C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chat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255E1B-599A-B9C3-C134-DFA3E2DE98D0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5597F637-D78A-FBD3-2404-5A29BEAE4493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dug</a:t>
            </a:r>
          </a:p>
        </p:txBody>
      </p:sp>
    </p:spTree>
    <p:extLst>
      <p:ext uri="{BB962C8B-B14F-4D97-AF65-F5344CB8AC3E}">
        <p14:creationId xmlns:p14="http://schemas.microsoft.com/office/powerpoint/2010/main" val="4051472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257F6E-BE2B-693E-7F4C-E87600087F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74E24671-1EAB-59C4-6C68-DBED94F6F49C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tell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3A4BADB7-46A8-C984-8523-10A28A594F32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flash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64D5E1B2-D309-0FFE-4E32-A0ABEF199684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shack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A03BE4A3-1D42-DC94-CD1D-A6D1E3E2ECD2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wings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50E89AE2-23C2-8906-24ED-195DC4F38D8C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BAD981-FBA8-FC27-3FDF-8BC0BC5D0CFF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A4AF4EC9-8BD4-CC95-C31C-D0E22C7F8AD6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70040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44359B-FAE2-2BA4-A00C-213283B26B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37FCBEA-4B5E-8C33-A4A3-EE0052D2DF35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9 Irregular 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B038305-F038-075F-8F3F-A1793818E321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18278422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B7281C-10A0-D8FD-54A7-CFA78164AF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D604A63D-1B0C-B668-F5B3-0128F890CF81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any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88FB301F-A947-1A73-11F0-71EC17D43125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many</a:t>
            </a: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09FE352E-2074-CF73-F7A0-3BBA9ED04543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by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1AFB3F66-68F9-C9CE-7C1A-F507111CC353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once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75741B8-E15E-F73E-D815-CC152A2E2726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6" name="Google Shape;650;p36">
            <a:extLst>
              <a:ext uri="{FF2B5EF4-FFF2-40B4-BE49-F238E27FC236}">
                <a16:creationId xmlns:a16="http://schemas.microsoft.com/office/drawing/2014/main" id="{7A356B70-517D-A149-CC0E-EB4EFE3B4B9C}"/>
              </a:ext>
            </a:extLst>
          </p:cNvPr>
          <p:cNvSpPr txBox="1"/>
          <p:nvPr/>
        </p:nvSpPr>
        <p:spPr>
          <a:xfrm>
            <a:off x="706582" y="48274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could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D6DA4971-31CC-B232-332E-077E6AEA2BFD}"/>
              </a:ext>
            </a:extLst>
          </p:cNvPr>
          <p:cNvSpPr txBox="1"/>
          <p:nvPr/>
        </p:nvSpPr>
        <p:spPr>
          <a:xfrm>
            <a:off x="5274427" y="4827484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out</a:t>
            </a:r>
          </a:p>
        </p:txBody>
      </p:sp>
    </p:spTree>
    <p:extLst>
      <p:ext uri="{BB962C8B-B14F-4D97-AF65-F5344CB8AC3E}">
        <p14:creationId xmlns:p14="http://schemas.microsoft.com/office/powerpoint/2010/main" val="1073679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01FBFB-BAC7-5476-C01C-E69FAF4C44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E79FBCB6-2CC8-52A6-9962-CFF703FBC12D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play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39B37B96-5576-8B37-F157-66F08C30D7C2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walk</a:t>
            </a: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3CE8EAD6-1FDF-7024-C3C2-0C9433965077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today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554BE0E1-72D9-B75A-B713-7BF6DAA4BD6B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B2502C-5F4B-0BCA-2E69-99EBD6E4A505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6" name="Google Shape;650;p36">
            <a:extLst>
              <a:ext uri="{FF2B5EF4-FFF2-40B4-BE49-F238E27FC236}">
                <a16:creationId xmlns:a16="http://schemas.microsoft.com/office/drawing/2014/main" id="{80F4C850-B520-9866-741D-6A32CAB93E29}"/>
              </a:ext>
            </a:extLst>
          </p:cNvPr>
          <p:cNvSpPr txBox="1"/>
          <p:nvPr/>
        </p:nvSpPr>
        <p:spPr>
          <a:xfrm>
            <a:off x="706582" y="48274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11D50B45-A671-F738-C29E-2647E059C13B}"/>
              </a:ext>
            </a:extLst>
          </p:cNvPr>
          <p:cNvSpPr txBox="1"/>
          <p:nvPr/>
        </p:nvSpPr>
        <p:spPr>
          <a:xfrm>
            <a:off x="5274427" y="4827484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78107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Phonics">
      <a:dk1>
        <a:srgbClr val="000000"/>
      </a:dk1>
      <a:lt1>
        <a:srgbClr val="FFFFFF"/>
      </a:lt1>
      <a:dk2>
        <a:srgbClr val="00628B"/>
      </a:dk2>
      <a:lt2>
        <a:srgbClr val="E7E6E6"/>
      </a:lt2>
      <a:accent1>
        <a:srgbClr val="3788C5"/>
      </a:accent1>
      <a:accent2>
        <a:srgbClr val="F17236"/>
      </a:accent2>
      <a:accent3>
        <a:srgbClr val="A5A5A5"/>
      </a:accent3>
      <a:accent4>
        <a:srgbClr val="F4C52F"/>
      </a:accent4>
      <a:accent5>
        <a:srgbClr val="EC2F66"/>
      </a:accent5>
      <a:accent6>
        <a:srgbClr val="78C04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35A1E7E9FA4A478111B79284586858" ma:contentTypeVersion="10" ma:contentTypeDescription="Create a new document." ma:contentTypeScope="" ma:versionID="cae28c6692555ffefa8d23e23fc53717">
  <xsd:schema xmlns:xsd="http://www.w3.org/2001/XMLSchema" xmlns:xs="http://www.w3.org/2001/XMLSchema" xmlns:p="http://schemas.microsoft.com/office/2006/metadata/properties" xmlns:ns2="6bd804ef-534c-4865-b427-16ab05a3425b" xmlns:ns3="6c4a4346-898a-48a9-8fa0-cf9e173ec7ba" targetNamespace="http://schemas.microsoft.com/office/2006/metadata/properties" ma:root="true" ma:fieldsID="9c032946b2fdf64e0379aaaee5c67965" ns2:_="" ns3:_="">
    <xsd:import namespace="6bd804ef-534c-4865-b427-16ab05a3425b"/>
    <xsd:import namespace="6c4a4346-898a-48a9-8fa0-cf9e173ec7b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d804ef-534c-4865-b427-16ab05a342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9813c7c6-b368-4d0a-9b29-2e74b134ed1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c4a4346-898a-48a9-8fa0-cf9e173ec7b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cc255170-5c6c-4888-a680-8b62e25d43d0}" ma:internalName="TaxCatchAll" ma:showField="CatchAllData" ma:web="6c4a4346-898a-48a9-8fa0-cf9e173ec7b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bd804ef-534c-4865-b427-16ab05a3425b">
      <Terms xmlns="http://schemas.microsoft.com/office/infopath/2007/PartnerControls"/>
    </lcf76f155ced4ddcb4097134ff3c332f>
    <TaxCatchAll xmlns="6c4a4346-898a-48a9-8fa0-cf9e173ec7ba" xsi:nil="true"/>
  </documentManagement>
</p:properties>
</file>

<file path=customXml/itemProps1.xml><?xml version="1.0" encoding="utf-8"?>
<ds:datastoreItem xmlns:ds="http://schemas.openxmlformats.org/officeDocument/2006/customXml" ds:itemID="{657AE1DF-B86B-49D1-A4D0-9EFFC3336559}"/>
</file>

<file path=customXml/itemProps2.xml><?xml version="1.0" encoding="utf-8"?>
<ds:datastoreItem xmlns:ds="http://schemas.openxmlformats.org/officeDocument/2006/customXml" ds:itemID="{E3A0E3DD-1516-4A09-8063-4618CD674EE1}"/>
</file>

<file path=customXml/itemProps3.xml><?xml version="1.0" encoding="utf-8"?>
<ds:datastoreItem xmlns:ds="http://schemas.openxmlformats.org/officeDocument/2006/customXml" ds:itemID="{E8723D0B-7563-4715-A00F-EC4D31FE2DB2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26268</TotalTime>
  <Words>241</Words>
  <Application>Microsoft Office PowerPoint</Application>
  <PresentationFormat>On-screen Show (4:3)</PresentationFormat>
  <Paragraphs>86</Paragraphs>
  <Slides>32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7" baseType="lpstr">
      <vt:lpstr>Century Gothic</vt:lpstr>
      <vt:lpstr>Mulish</vt:lpstr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Colleen Pollett</dc:creator>
  <cp:lastModifiedBy>Brown, Samantha</cp:lastModifiedBy>
  <cp:revision>78</cp:revision>
  <dcterms:created xsi:type="dcterms:W3CDTF">2022-06-06T14:24:31Z</dcterms:created>
  <dcterms:modified xsi:type="dcterms:W3CDTF">2026-01-29T00:41:56Z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0x010100B835A1E7E9FA4A478111B79284586858</vt:lpwstr>
  </property>
</Properties>
</file>